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86" r:id="rId4"/>
    <p:sldId id="276" r:id="rId5"/>
    <p:sldId id="268" r:id="rId6"/>
    <p:sldId id="265" r:id="rId7"/>
    <p:sldId id="279" r:id="rId8"/>
    <p:sldId id="287" r:id="rId9"/>
    <p:sldId id="283" r:id="rId10"/>
    <p:sldId id="289" r:id="rId11"/>
    <p:sldId id="264" r:id="rId12"/>
    <p:sldId id="288" r:id="rId13"/>
    <p:sldId id="290" r:id="rId14"/>
    <p:sldId id="284" r:id="rId15"/>
    <p:sldId id="267" r:id="rId16"/>
    <p:sldId id="266" r:id="rId17"/>
  </p:sldIdLst>
  <p:sldSz cx="12192000" cy="6858000"/>
  <p:notesSz cx="6858000" cy="9144000"/>
  <p:embeddedFontLs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a영고딕M" panose="02020600000000000000" pitchFamily="18" charset="-127"/>
      <p:regular r:id="rId25"/>
    </p:embeddedFont>
    <p:embeddedFont>
      <p:font typeface="a영고딕L" panose="02020600000000000000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RC/MiBand-2-HR-Collector" TargetMode="External"/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ews.kotra.or.kr/user/globalBbs/kotranews/4/globalBbsDataView.do?setIdx=243&amp;dataIdx=160934" TargetMode="External"/><Relationship Id="rId5" Type="http://schemas.openxmlformats.org/officeDocument/2006/relationships/hyperlink" Target="http://kism.or.kr/file/memoir/5_4_16.pdf" TargetMode="External"/><Relationship Id="rId4" Type="http://schemas.openxmlformats.org/officeDocument/2006/relationships/hyperlink" Target="http://www.pandora.tv/view/pangamerg/56503694/#38790005_new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679444"/>
            <a:ext cx="3273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199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589103" y="2034708"/>
            <a:ext cx="9838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</a:t>
            </a:r>
            <a:r>
              <a:rPr lang="en-US" altLang="ko-KR" dirty="0">
                <a:hlinkClick r:id="rId3"/>
              </a:rPr>
              <a:t>https://github.com/MrARC/MiBand-2-HR-Collector</a:t>
            </a:r>
            <a:endParaRPr lang="en-US" altLang="ko-KR" dirty="0"/>
          </a:p>
          <a:p>
            <a:r>
              <a:rPr lang="ko-KR" altLang="en-US" dirty="0" err="1"/>
              <a:t>풍월량</a:t>
            </a:r>
            <a:r>
              <a:rPr lang="ko-KR" altLang="en-US" dirty="0"/>
              <a:t> 이미지 </a:t>
            </a:r>
            <a:r>
              <a:rPr lang="en-US" altLang="ko-KR" dirty="0"/>
              <a:t>- </a:t>
            </a:r>
            <a:r>
              <a:rPr lang="en-US" altLang="ko-KR" dirty="0">
                <a:hlinkClick r:id="rId4"/>
              </a:rPr>
              <a:t>http://www.pandora.tv/view/pangamerg/56503694/#38790005_new</a:t>
            </a:r>
            <a:endParaRPr lang="en-US" altLang="ko-KR" dirty="0"/>
          </a:p>
          <a:p>
            <a:r>
              <a:rPr lang="ko-KR" altLang="en-US" dirty="0" err="1"/>
              <a:t>미밴드</a:t>
            </a:r>
            <a:r>
              <a:rPr lang="ko-KR" altLang="en-US" dirty="0"/>
              <a:t> </a:t>
            </a:r>
            <a:r>
              <a:rPr lang="en-US" altLang="ko-KR" dirty="0"/>
              <a:t>UUID </a:t>
            </a:r>
            <a:r>
              <a:rPr lang="ko-KR" altLang="en-US" dirty="0"/>
              <a:t>리스트 </a:t>
            </a:r>
            <a:r>
              <a:rPr lang="en-US" altLang="ko-KR" dirty="0"/>
              <a:t>- </a:t>
            </a:r>
            <a:r>
              <a:rPr lang="en-US" altLang="ko-KR" dirty="0">
                <a:hlinkClick r:id="rId5"/>
              </a:rPr>
              <a:t>http://kism.or.kr/file/memoir/5_4_16.pdf</a:t>
            </a:r>
            <a:endParaRPr lang="en-US" altLang="ko-KR" dirty="0"/>
          </a:p>
          <a:p>
            <a:r>
              <a:rPr lang="ko-KR" altLang="en-US" dirty="0"/>
              <a:t>실시간 방송 시장 </a:t>
            </a:r>
            <a:r>
              <a:rPr lang="en-US" altLang="ko-KR" dirty="0"/>
              <a:t>- </a:t>
            </a:r>
            <a:r>
              <a:rPr lang="en-US" altLang="ko-KR" dirty="0">
                <a:hlinkClick r:id="rId6"/>
              </a:rPr>
              <a:t>https://news.kotra.or.kr/user/globalBbs/kotranews/4/globalBbsDataView.do?setIdx=243&amp;dataIdx=160934</a:t>
            </a:r>
            <a:endParaRPr lang="en-US" altLang="ko-KR" dirty="0"/>
          </a:p>
          <a:p>
            <a:r>
              <a:rPr lang="ko-KR" altLang="en-US" dirty="0"/>
              <a:t>공포게임 이미지 </a:t>
            </a:r>
            <a:r>
              <a:rPr lang="en-US" altLang="ko-KR" dirty="0"/>
              <a:t>-https://m.blog.naver.com/</a:t>
            </a:r>
            <a:r>
              <a:rPr lang="en-US" altLang="ko-KR" dirty="0" err="1"/>
              <a:t>PostView.nhn?blogId</a:t>
            </a:r>
            <a:r>
              <a:rPr lang="en-US" altLang="ko-KR" dirty="0"/>
              <a:t>=ktch526&amp;logNo=220103600850&amp;proxyReferer=https%3A%2F%2Fwww.google.co.kr%2F</a:t>
            </a:r>
          </a:p>
          <a:p>
            <a:r>
              <a:rPr lang="ko-KR" altLang="en-US" dirty="0"/>
              <a:t>플랫폼 내 </a:t>
            </a:r>
            <a:r>
              <a:rPr lang="ko-KR" altLang="en-US" dirty="0" err="1"/>
              <a:t>트위치</a:t>
            </a:r>
            <a:r>
              <a:rPr lang="ko-KR" altLang="en-US" dirty="0"/>
              <a:t> 상승률 </a:t>
            </a:r>
            <a:r>
              <a:rPr lang="en-US" altLang="ko-KR" dirty="0"/>
              <a:t>- http://etinow.me/266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33" y="359273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3648723" y="2032986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3648723" y="2872815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3648723" y="526090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28C4D6-76D7-4CE4-A7B9-279D2708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91" y="2142731"/>
            <a:ext cx="4030309" cy="22725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1928740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39" y="2583221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823" y="3379390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79" y="3362566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1698251"/>
            <a:ext cx="5116680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813458" y="5085510"/>
            <a:ext cx="4193980" cy="1378164"/>
            <a:chOff x="801115" y="6943500"/>
            <a:chExt cx="4193980" cy="13781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801115" y="7613778"/>
              <a:ext cx="4193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922659" y="6943500"/>
              <a:ext cx="2106667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3936370" cy="1727953"/>
            <a:chOff x="1833741" y="4873022"/>
            <a:chExt cx="3861236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861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5073075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5631309" y="2900375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082084" y="3707602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234888" y="4004978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트위치를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통한 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7706242" y="4010033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2" y="3549535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327" y="3498563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843" y="216911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519797" cy="200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7" y="3943225"/>
            <a:ext cx="8519797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블루투스 패킷을 분석한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값을 불러오기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나오는 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패킷값을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바로 전달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나오는 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패킷값을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유니티에 받을 수 있게 하는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491814" y="2446296"/>
            <a:ext cx="3475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355080" y="2456651"/>
            <a:ext cx="35815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사물 오브젝트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3dmax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간단한 틀 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디테일한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endParaRPr lang="ko-KR" altLang="en-US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texture painter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이용한 실사 페인팅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substance painter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재질감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표현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8" y="2219033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52355" y="2311233"/>
            <a:ext cx="39203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</a:p>
          <a:p>
            <a:endParaRPr lang="ko-KR" altLang="en-US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블루투스 </a:t>
            </a:r>
            <a:endParaRPr lang="en-US" altLang="ko-KR" sz="16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패킷을 분석한 후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값을 서버에 저장하고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해당 값을 유니티로 가져오기</a:t>
            </a:r>
            <a:r>
              <a:rPr lang="en-US" altLang="ko-KR" sz="16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블루투스 패킷 자체를 바로 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 전달해주기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윈도우 기반으로 블루투스 패킷 전달은 불가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리눅스를 사용</a:t>
            </a:r>
            <a:endParaRPr lang="en-US" altLang="ko-KR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유니티가 미밴드의 블루투스 패킷을 받을 수 있게 하기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안드로이드에만 연결가능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PC</a:t>
            </a:r>
            <a:r>
              <a:rPr lang="ko-KR" altLang="en-US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는 불가</a:t>
            </a:r>
            <a:r>
              <a:rPr lang="en-US" altLang="ko-KR" sz="16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782</Words>
  <Application>Microsoft Office PowerPoint</Application>
  <PresentationFormat>와이드스크린</PresentationFormat>
  <Paragraphs>172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나눔바른고딕 Light</vt:lpstr>
      <vt:lpstr>Segoe UI</vt:lpstr>
      <vt:lpstr>맑은 고딕</vt:lpstr>
      <vt:lpstr>a영고딕M</vt:lpstr>
      <vt:lpstr>나눔바른고딕 UltraLight</vt:lpstr>
      <vt:lpstr>Arial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138</cp:revision>
  <dcterms:created xsi:type="dcterms:W3CDTF">2017-11-23T05:17:34Z</dcterms:created>
  <dcterms:modified xsi:type="dcterms:W3CDTF">2018-12-24T09:01:43Z</dcterms:modified>
</cp:coreProperties>
</file>